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345" r:id="rId5"/>
    <p:sldId id="359" r:id="rId6"/>
    <p:sldId id="360" r:id="rId7"/>
    <p:sldId id="358" r:id="rId8"/>
    <p:sldId id="344" r:id="rId9"/>
  </p:sldIdLst>
  <p:sldSz cx="9144000" cy="6858000" type="screen4x3"/>
  <p:notesSz cx="6858000" cy="9144000"/>
  <p:custDataLst>
    <p:tags r:id="rId11"/>
  </p:custDataLst>
  <p:defaultTextStyle>
    <a:defPPr>
      <a:defRPr lang="en-US"/>
    </a:defPPr>
    <a:lvl1pPr algn="l" rtl="0" fontAlgn="base">
      <a:spcBef>
        <a:spcPct val="0"/>
      </a:spcBef>
      <a:spcAft>
        <a:spcPct val="0"/>
      </a:spcAft>
      <a:defRPr kern="1200">
        <a:solidFill>
          <a:schemeClr val="tx1"/>
        </a:solidFill>
        <a:latin typeface="Tahoma" charset="0"/>
        <a:ea typeface="+mn-ea"/>
        <a:cs typeface="Arial" charset="0"/>
      </a:defRPr>
    </a:lvl1pPr>
    <a:lvl2pPr marL="457200" algn="l" rtl="0" fontAlgn="base">
      <a:spcBef>
        <a:spcPct val="0"/>
      </a:spcBef>
      <a:spcAft>
        <a:spcPct val="0"/>
      </a:spcAft>
      <a:defRPr kern="1200">
        <a:solidFill>
          <a:schemeClr val="tx1"/>
        </a:solidFill>
        <a:latin typeface="Tahoma" charset="0"/>
        <a:ea typeface="+mn-ea"/>
        <a:cs typeface="Arial" charset="0"/>
      </a:defRPr>
    </a:lvl2pPr>
    <a:lvl3pPr marL="914400" algn="l" rtl="0" fontAlgn="base">
      <a:spcBef>
        <a:spcPct val="0"/>
      </a:spcBef>
      <a:spcAft>
        <a:spcPct val="0"/>
      </a:spcAft>
      <a:defRPr kern="1200">
        <a:solidFill>
          <a:schemeClr val="tx1"/>
        </a:solidFill>
        <a:latin typeface="Tahoma" charset="0"/>
        <a:ea typeface="+mn-ea"/>
        <a:cs typeface="Arial" charset="0"/>
      </a:defRPr>
    </a:lvl3pPr>
    <a:lvl4pPr marL="1371600" algn="l" rtl="0" fontAlgn="base">
      <a:spcBef>
        <a:spcPct val="0"/>
      </a:spcBef>
      <a:spcAft>
        <a:spcPct val="0"/>
      </a:spcAft>
      <a:defRPr kern="1200">
        <a:solidFill>
          <a:schemeClr val="tx1"/>
        </a:solidFill>
        <a:latin typeface="Tahoma" charset="0"/>
        <a:ea typeface="+mn-ea"/>
        <a:cs typeface="Arial" charset="0"/>
      </a:defRPr>
    </a:lvl4pPr>
    <a:lvl5pPr marL="1828800" algn="l" rtl="0" fontAlgn="base">
      <a:spcBef>
        <a:spcPct val="0"/>
      </a:spcBef>
      <a:spcAft>
        <a:spcPct val="0"/>
      </a:spcAft>
      <a:defRPr kern="1200">
        <a:solidFill>
          <a:schemeClr val="tx1"/>
        </a:solidFill>
        <a:latin typeface="Tahoma" charset="0"/>
        <a:ea typeface="+mn-ea"/>
        <a:cs typeface="Arial" charset="0"/>
      </a:defRPr>
    </a:lvl5pPr>
    <a:lvl6pPr marL="2286000" algn="l" defTabSz="914400" rtl="0" eaLnBrk="1" latinLnBrk="0" hangingPunct="1">
      <a:defRPr kern="1200">
        <a:solidFill>
          <a:schemeClr val="tx1"/>
        </a:solidFill>
        <a:latin typeface="Tahoma" charset="0"/>
        <a:ea typeface="+mn-ea"/>
        <a:cs typeface="Arial" charset="0"/>
      </a:defRPr>
    </a:lvl6pPr>
    <a:lvl7pPr marL="2743200" algn="l" defTabSz="914400" rtl="0" eaLnBrk="1" latinLnBrk="0" hangingPunct="1">
      <a:defRPr kern="1200">
        <a:solidFill>
          <a:schemeClr val="tx1"/>
        </a:solidFill>
        <a:latin typeface="Tahoma" charset="0"/>
        <a:ea typeface="+mn-ea"/>
        <a:cs typeface="Arial" charset="0"/>
      </a:defRPr>
    </a:lvl7pPr>
    <a:lvl8pPr marL="3200400" algn="l" defTabSz="914400" rtl="0" eaLnBrk="1" latinLnBrk="0" hangingPunct="1">
      <a:defRPr kern="1200">
        <a:solidFill>
          <a:schemeClr val="tx1"/>
        </a:solidFill>
        <a:latin typeface="Tahoma" charset="0"/>
        <a:ea typeface="+mn-ea"/>
        <a:cs typeface="Arial" charset="0"/>
      </a:defRPr>
    </a:lvl8pPr>
    <a:lvl9pPr marL="3657600" algn="l" defTabSz="914400" rtl="0" eaLnBrk="1" latinLnBrk="0" hangingPunct="1">
      <a:defRPr kern="1200">
        <a:solidFill>
          <a:schemeClr val="tx1"/>
        </a:solidFill>
        <a:latin typeface="Tahoma" charset="0"/>
        <a:ea typeface="+mn-ea"/>
        <a:cs typeface="Arial" charset="0"/>
      </a:defRPr>
    </a:lvl9pPr>
  </p:defaultTextStyle>
  <p:extLst>
    <p:ext uri="{EFAFB233-063F-42B5-8137-9DF3F51BA10A}">
      <p15:sldGuideLst xmlns:p15="http://schemas.microsoft.com/office/powerpoint/2012/main">
        <p15:guide id="1" orient="horz" pos="216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009900"/>
    <a:srgbClr val="FFFF66"/>
    <a:srgbClr val="003E6A"/>
    <a:srgbClr val="575F6D"/>
    <a:srgbClr val="FF9933"/>
    <a:srgbClr val="5DAA00"/>
    <a:srgbClr val="4FAFFF"/>
    <a:srgbClr val="00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9248" autoAdjust="0"/>
    <p:restoredTop sz="97959" autoAdjust="0"/>
  </p:normalViewPr>
  <p:slideViewPr>
    <p:cSldViewPr snapToGrid="0">
      <p:cViewPr varScale="1">
        <p:scale>
          <a:sx n="109" d="100"/>
          <a:sy n="109" d="100"/>
        </p:scale>
        <p:origin x="930" y="96"/>
      </p:cViewPr>
      <p:guideLst>
        <p:guide orient="horz" pos="2161"/>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p:scale>
          <a:sx n="120" d="100"/>
          <a:sy n="120" d="100"/>
        </p:scale>
        <p:origin x="-1464" y="167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1259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259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59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1259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C2B205D-311F-449C-BC2F-DB011333AA54}" type="slidenum">
              <a:rPr lang="en-US"/>
              <a:pPr>
                <a:defRPr/>
              </a:pPr>
              <a:t>‹#›</a:t>
            </a:fld>
            <a:endParaRPr lang="en-US"/>
          </a:p>
        </p:txBody>
      </p:sp>
    </p:spTree>
    <p:extLst>
      <p:ext uri="{BB962C8B-B14F-4D97-AF65-F5344CB8AC3E}">
        <p14:creationId xmlns:p14="http://schemas.microsoft.com/office/powerpoint/2010/main" val="32328069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descr="Horizontal_Slant_for_Cover_Page.png"/>
          <p:cNvPicPr>
            <a:picLocks noChangeAspect="1"/>
          </p:cNvPicPr>
          <p:nvPr userDrawn="1"/>
        </p:nvPicPr>
        <p:blipFill>
          <a:blip r:embed="rId2" cstate="print"/>
          <a:stretch>
            <a:fillRect/>
          </a:stretch>
        </p:blipFill>
        <p:spPr>
          <a:xfrm>
            <a:off x="0" y="0"/>
            <a:ext cx="9144000" cy="6858000"/>
          </a:xfrm>
          <a:prstGeom prst="rect">
            <a:avLst/>
          </a:prstGeom>
        </p:spPr>
      </p:pic>
      <p:sp>
        <p:nvSpPr>
          <p:cNvPr id="26" name="Title 4"/>
          <p:cNvSpPr>
            <a:spLocks noGrp="1"/>
          </p:cNvSpPr>
          <p:nvPr>
            <p:ph type="ctrTitle" hasCustomPrompt="1"/>
          </p:nvPr>
        </p:nvSpPr>
        <p:spPr>
          <a:xfrm>
            <a:off x="3992881" y="1231163"/>
            <a:ext cx="4864588" cy="2011094"/>
          </a:xfrm>
        </p:spPr>
        <p:txBody>
          <a:bodyPr tIns="457200" bIns="548640"/>
          <a:lstStyle>
            <a:lvl1pPr algn="r">
              <a:defRPr sz="3200" b="1" spc="40" baseline="0">
                <a:solidFill>
                  <a:schemeClr val="tx1"/>
                </a:solidFill>
                <a:latin typeface="Arial" pitchFamily="34" charset="0"/>
                <a:cs typeface="Arial" pitchFamily="34" charset="0"/>
              </a:defRPr>
            </a:lvl1pPr>
          </a:lstStyle>
          <a:p>
            <a:r>
              <a:rPr lang="en-US" dirty="0" smtClean="0"/>
              <a:t>Main Title, Font: </a:t>
            </a:r>
            <a:br>
              <a:rPr lang="en-US" dirty="0" smtClean="0"/>
            </a:br>
            <a:r>
              <a:rPr lang="en-US" dirty="0" smtClean="0"/>
              <a:t>Arial Bold 32pt.</a:t>
            </a:r>
            <a:endParaRPr lang="en-US" dirty="0"/>
          </a:p>
        </p:txBody>
      </p:sp>
      <p:sp>
        <p:nvSpPr>
          <p:cNvPr id="27" name="Text Placeholder 32"/>
          <p:cNvSpPr>
            <a:spLocks noGrp="1"/>
          </p:cNvSpPr>
          <p:nvPr>
            <p:ph type="body" sz="quarter" idx="14" hasCustomPrompt="1"/>
          </p:nvPr>
        </p:nvSpPr>
        <p:spPr>
          <a:xfrm>
            <a:off x="3885634" y="4263457"/>
            <a:ext cx="4968114" cy="457200"/>
          </a:xfrm>
        </p:spPr>
        <p:txBody>
          <a:bodyPr wrap="none" tIns="0"/>
          <a:lstStyle>
            <a:lvl1pPr algn="r">
              <a:buNone/>
              <a:defRPr sz="2000" baseline="0">
                <a:solidFill>
                  <a:schemeClr val="tx1"/>
                </a:solidFill>
                <a:latin typeface="Arial" pitchFamily="34" charset="0"/>
                <a:cs typeface="Arial" pitchFamily="34" charset="0"/>
              </a:defRPr>
            </a:lvl1pPr>
            <a:lvl2pPr>
              <a:buNone/>
              <a:defRPr sz="2000"/>
            </a:lvl2pPr>
            <a:lvl3pPr>
              <a:buNone/>
              <a:defRPr sz="2000"/>
            </a:lvl3pPr>
            <a:lvl4pPr>
              <a:buNone/>
              <a:defRPr sz="2000"/>
            </a:lvl4pPr>
            <a:lvl5pPr>
              <a:buNone/>
              <a:defRPr sz="2000"/>
            </a:lvl5pPr>
          </a:lstStyle>
          <a:p>
            <a:pPr lvl="0"/>
            <a:r>
              <a:rPr lang="en-US" dirty="0" smtClean="0"/>
              <a:t>Meeting date(s), Arial 20pt.</a:t>
            </a:r>
            <a:endParaRPr lang="en-US" dirty="0"/>
          </a:p>
        </p:txBody>
      </p:sp>
      <p:sp>
        <p:nvSpPr>
          <p:cNvPr id="28" name="Text Placeholder 37"/>
          <p:cNvSpPr>
            <a:spLocks noGrp="1"/>
          </p:cNvSpPr>
          <p:nvPr>
            <p:ph type="body" sz="quarter" idx="15" hasCustomPrompt="1"/>
          </p:nvPr>
        </p:nvSpPr>
        <p:spPr>
          <a:xfrm>
            <a:off x="3886164" y="4722131"/>
            <a:ext cx="4972728" cy="457200"/>
          </a:xfrm>
        </p:spPr>
        <p:txBody>
          <a:bodyPr wrap="none" bIns="18288" anchor="b" anchorCtr="0"/>
          <a:lstStyle>
            <a:lvl1pPr algn="r">
              <a:buNone/>
              <a:defRPr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Speaker’s name, Arial 20pt.</a:t>
            </a:r>
            <a:endParaRPr lang="en-US" dirty="0"/>
          </a:p>
        </p:txBody>
      </p:sp>
      <p:sp>
        <p:nvSpPr>
          <p:cNvPr id="29" name="Text Placeholder 40"/>
          <p:cNvSpPr>
            <a:spLocks noGrp="1"/>
          </p:cNvSpPr>
          <p:nvPr>
            <p:ph type="body" sz="quarter" idx="16" hasCustomPrompt="1"/>
          </p:nvPr>
        </p:nvSpPr>
        <p:spPr>
          <a:xfrm>
            <a:off x="3886164" y="5222875"/>
            <a:ext cx="4972726" cy="381000"/>
          </a:xfrm>
        </p:spPr>
        <p:txBody>
          <a:bodyPr wrap="square" tIns="0" bIns="438912">
            <a:noAutofit/>
          </a:bodyPr>
          <a:lstStyle>
            <a:lvl1pPr algn="r">
              <a:buNone/>
              <a:defRPr sz="1600" baseline="0">
                <a:solidFill>
                  <a:schemeClr val="tx1"/>
                </a:solidFill>
                <a:latin typeface="Arial" pitchFamily="34" charset="0"/>
                <a:cs typeface="Arial" pitchFamily="34" charset="0"/>
              </a:defRPr>
            </a:lvl1pPr>
            <a:lvl2pPr>
              <a:buNone/>
              <a:defRPr sz="1800"/>
            </a:lvl2pPr>
            <a:lvl3pPr>
              <a:buNone/>
              <a:defRPr sz="1800"/>
            </a:lvl3pPr>
            <a:lvl4pPr>
              <a:buNone/>
              <a:defRPr sz="1800"/>
            </a:lvl4pPr>
            <a:lvl5pPr>
              <a:buNone/>
              <a:defRPr sz="1800"/>
            </a:lvl5pPr>
          </a:lstStyle>
          <a:p>
            <a:pPr lvl="0"/>
            <a:r>
              <a:rPr lang="en-US" dirty="0" smtClean="0"/>
              <a:t>Speaker’s title, Arial 16pt.</a:t>
            </a:r>
            <a:endParaRPr lang="en-US" dirty="0"/>
          </a:p>
        </p:txBody>
      </p:sp>
      <p:sp>
        <p:nvSpPr>
          <p:cNvPr id="30" name="Text Placeholder 43"/>
          <p:cNvSpPr>
            <a:spLocks noGrp="1"/>
          </p:cNvSpPr>
          <p:nvPr>
            <p:ph type="body" sz="quarter" idx="17" hasCustomPrompt="1"/>
          </p:nvPr>
        </p:nvSpPr>
        <p:spPr>
          <a:xfrm>
            <a:off x="3894625" y="3760788"/>
            <a:ext cx="4959912"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Sub-title, Arial Bold 24pt.</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spcBef>
                <a:spcPts val="2400"/>
              </a:spcBef>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baseline="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15" name="Text Placeholder 14"/>
          <p:cNvSpPr>
            <a:spLocks noGrp="1"/>
          </p:cNvSpPr>
          <p:nvPr>
            <p:ph type="body" sz="quarter" idx="22" hasCustomPrompt="1"/>
          </p:nvPr>
        </p:nvSpPr>
        <p:spPr>
          <a:xfrm>
            <a:off x="0" y="4972050"/>
            <a:ext cx="3282950" cy="512763"/>
          </a:xfrm>
          <a:solidFill>
            <a:schemeClr val="bg1">
              <a:alpha val="50000"/>
            </a:schemeClr>
          </a:solidFill>
          <a:ln w="12700">
            <a:solidFill>
              <a:schemeClr val="bg1">
                <a:lumMod val="85000"/>
              </a:schemeClr>
            </a:solidFill>
          </a:ln>
        </p:spPr>
        <p:txBody>
          <a:bodyPr>
            <a:noAutofit/>
          </a:bodyPr>
          <a:lstStyle>
            <a:lvl1pPr marL="0" indent="0" algn="just">
              <a:buNone/>
              <a:defRPr sz="900" baseline="0">
                <a:latin typeface="Arial Narrow" pitchFamily="34" charset="0"/>
              </a:defRPr>
            </a:lvl1pPr>
            <a:lvl2pPr algn="just">
              <a:buNone/>
              <a:defRPr sz="900">
                <a:latin typeface="Arial Narrow" pitchFamily="34" charset="0"/>
              </a:defRPr>
            </a:lvl2pPr>
            <a:lvl3pPr algn="just">
              <a:buNone/>
              <a:defRPr sz="900">
                <a:latin typeface="Arial Narrow" pitchFamily="34" charset="0"/>
              </a:defRPr>
            </a:lvl3pPr>
            <a:lvl4pPr algn="just">
              <a:buNone/>
              <a:defRPr sz="900">
                <a:latin typeface="Arial Narrow" pitchFamily="34" charset="0"/>
              </a:defRPr>
            </a:lvl4pPr>
            <a:lvl5pPr algn="just">
              <a:buNone/>
              <a:defRPr sz="900">
                <a:latin typeface="Arial Narrow" pitchFamily="34" charset="0"/>
              </a:defRPr>
            </a:lvl5pPr>
          </a:lstStyle>
          <a:p>
            <a:pPr lvl="0"/>
            <a:r>
              <a:rPr lang="en-US" dirty="0" smtClean="0"/>
              <a:t>Insert Government required information here or delete this text box. Insert Government required information here or delete this text box. Insert Government required information here or delete this text box.</a:t>
            </a:r>
            <a:endParaRPr lang="en-US" dirty="0"/>
          </a:p>
        </p:txBody>
      </p:sp>
      <p:sp>
        <p:nvSpPr>
          <p:cNvPr id="17" name="Text Placeholder 16"/>
          <p:cNvSpPr>
            <a:spLocks noGrp="1"/>
          </p:cNvSpPr>
          <p:nvPr>
            <p:ph type="body" sz="quarter" idx="23" hasCustomPrompt="1"/>
          </p:nvPr>
        </p:nvSpPr>
        <p:spPr>
          <a:xfrm>
            <a:off x="0" y="5603875"/>
            <a:ext cx="6416675" cy="514350"/>
          </a:xfrm>
          <a:solidFill>
            <a:schemeClr val="bg1">
              <a:alpha val="50000"/>
            </a:schemeClr>
          </a:solidFill>
        </p:spPr>
        <p:txBody>
          <a:bodyPr>
            <a:normAutofit/>
          </a:bodyPr>
          <a:lstStyle>
            <a:lvl1pPr marL="0" indent="0" algn="just">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
        <p:nvSpPr>
          <p:cNvPr id="19" name="Text Placeholder 18"/>
          <p:cNvSpPr>
            <a:spLocks noGrp="1"/>
          </p:cNvSpPr>
          <p:nvPr>
            <p:ph type="body" sz="quarter" idx="24" hasCustomPrompt="1"/>
          </p:nvPr>
        </p:nvSpPr>
        <p:spPr>
          <a:xfrm>
            <a:off x="0" y="6224588"/>
            <a:ext cx="6416675" cy="512762"/>
          </a:xfrm>
          <a:solidFill>
            <a:schemeClr val="bg1">
              <a:alpha val="50000"/>
            </a:schemeClr>
          </a:solidFill>
        </p:spPr>
        <p:txBody>
          <a:bodyPr>
            <a:normAutofit/>
          </a:bodyPr>
          <a:lstStyle>
            <a:lvl1pPr marL="0" indent="0">
              <a:buNone/>
              <a:defRPr sz="900">
                <a:latin typeface="Arial Narrow" pitchFamily="34" charset="0"/>
              </a:defRPr>
            </a:lvl1pPr>
          </a:lstStyle>
          <a:p>
            <a:pPr lvl="0"/>
            <a:r>
              <a:rPr lang="en-US" dirty="0" smtClean="0"/>
              <a:t>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 Insert Government required information here or delete this text box.</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Slide">
    <p:spTree>
      <p:nvGrpSpPr>
        <p:cNvPr id="1" name=""/>
        <p:cNvGrpSpPr/>
        <p:nvPr/>
      </p:nvGrpSpPr>
      <p:grpSpPr>
        <a:xfrm>
          <a:off x="0" y="0"/>
          <a:ext cx="0" cy="0"/>
          <a:chOff x="0" y="0"/>
          <a:chExt cx="0" cy="0"/>
        </a:xfrm>
      </p:grpSpPr>
      <p:pic>
        <p:nvPicPr>
          <p:cNvPr id="11" name="Picture 10" descr="Slant_and_logo_for_Horizontal.png"/>
          <p:cNvPicPr>
            <a:picLocks noChangeAspect="1"/>
          </p:cNvPicPr>
          <p:nvPr userDrawn="1"/>
        </p:nvPicPr>
        <p:blipFill>
          <a:blip r:embed="rId2" cstate="print"/>
          <a:stretch>
            <a:fillRect/>
          </a:stretch>
        </p:blipFill>
        <p:spPr>
          <a:xfrm>
            <a:off x="0" y="0"/>
            <a:ext cx="9144000" cy="6858000"/>
          </a:xfrm>
          <a:prstGeom prst="rect">
            <a:avLst/>
          </a:prstGeom>
        </p:spPr>
      </p:pic>
      <p:sp>
        <p:nvSpPr>
          <p:cNvPr id="30" name="Text Placeholder 43"/>
          <p:cNvSpPr>
            <a:spLocks noGrp="1"/>
          </p:cNvSpPr>
          <p:nvPr>
            <p:ph type="body" sz="quarter" idx="17" hasCustomPrompt="1"/>
          </p:nvPr>
        </p:nvSpPr>
        <p:spPr>
          <a:xfrm>
            <a:off x="3444240" y="3200400"/>
            <a:ext cx="5410297" cy="457200"/>
          </a:xfrm>
        </p:spPr>
        <p:txBody>
          <a:bodyPr wrap="square" anchor="ctr" anchorCtr="0">
            <a:noAutofit/>
          </a:bodyPr>
          <a:lstStyle>
            <a:lvl1pPr algn="r">
              <a:buNone/>
              <a:defRPr sz="2400" b="1" spc="20" baseline="0">
                <a:solidFill>
                  <a:schemeClr val="tx1"/>
                </a:solidFill>
                <a:latin typeface="Arial" pitchFamily="34" charset="0"/>
                <a:cs typeface="Arial" pitchFamily="34" charset="0"/>
              </a:defRPr>
            </a:lvl1pPr>
            <a:lvl2pPr>
              <a:buNone/>
              <a:defRPr/>
            </a:lvl2pPr>
            <a:lvl3pPr>
              <a:buNone/>
              <a:defRPr/>
            </a:lvl3pPr>
            <a:lvl4pPr>
              <a:buNone/>
              <a:defRPr/>
            </a:lvl4pPr>
            <a:lvl5pPr>
              <a:buNone/>
              <a:defRPr/>
            </a:lvl5pPr>
          </a:lstStyle>
          <a:p>
            <a:pPr lvl="0"/>
            <a:r>
              <a:rPr lang="en-US" dirty="0" smtClean="0"/>
              <a:t>Section Break (Click to Add Title)</a:t>
            </a:r>
            <a:endParaRPr lang="en-US" dirty="0"/>
          </a:p>
        </p:txBody>
      </p:sp>
      <p:sp>
        <p:nvSpPr>
          <p:cNvPr id="32" name="Text Placeholder 27"/>
          <p:cNvSpPr>
            <a:spLocks noGrp="1"/>
          </p:cNvSpPr>
          <p:nvPr>
            <p:ph type="body" sz="quarter" idx="19" hasCustomPrompt="1"/>
          </p:nvPr>
        </p:nvSpPr>
        <p:spPr>
          <a:xfrm>
            <a:off x="4748213" y="0"/>
            <a:ext cx="4059237" cy="118872"/>
          </a:xfrm>
        </p:spPr>
        <p:txBody>
          <a:bodyPr tIns="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
        <p:nvSpPr>
          <p:cNvPr id="33" name="Text Placeholder 37"/>
          <p:cNvSpPr>
            <a:spLocks noGrp="1"/>
          </p:cNvSpPr>
          <p:nvPr>
            <p:ph type="body" sz="quarter" idx="21" hasCustomPrompt="1"/>
          </p:nvPr>
        </p:nvSpPr>
        <p:spPr>
          <a:xfrm>
            <a:off x="4748213" y="6737350"/>
            <a:ext cx="4059237" cy="120650"/>
          </a:xfrm>
        </p:spPr>
        <p:txBody>
          <a:bodyPr bIns="0" anchor="b" anchorCtr="0">
            <a:noAutofit/>
          </a:bodyPr>
          <a:lstStyle>
            <a:lvl1pPr marL="0" indent="0" algn="ctr">
              <a:buNone/>
              <a:defRPr sz="700">
                <a:solidFill>
                  <a:srgbClr val="FF0000"/>
                </a:solidFill>
                <a:latin typeface="Arial Narrow" pitchFamily="34" charset="0"/>
              </a:defRPr>
            </a:lvl1pPr>
          </a:lstStyle>
          <a:p>
            <a:pPr lvl="0"/>
            <a:r>
              <a:rPr lang="en-US" dirty="0" smtClean="0"/>
              <a:t>Mark pages according to the proprietary level of information (or remove)</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402080"/>
            <a:ext cx="8382000" cy="4524333"/>
          </a:xfrm>
        </p:spPr>
        <p:txBody>
          <a:bodyPr/>
          <a:lstStyle>
            <a:lvl1pPr>
              <a:spcBef>
                <a:spcPts val="24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89"/>
          <p:cNvSpPr>
            <a:spLocks noGrp="1" noChangeArrowheads="1"/>
          </p:cNvSpPr>
          <p:nvPr>
            <p:ph type="sldNum" sz="quarter" idx="11"/>
          </p:nvPr>
        </p:nvSpPr>
        <p:spPr>
          <a:ln/>
        </p:spPr>
        <p:txBody>
          <a:bodyPr/>
          <a:lstStyle>
            <a:lvl1pPr>
              <a:defRPr/>
            </a:lvl1pPr>
          </a:lstStyle>
          <a:p>
            <a:fld id="{F6EFC63E-F8D9-44BB-A462-AC735E845F95}" type="slidenum">
              <a:rPr lang="en-US"/>
              <a:pPr/>
              <a:t>‹#›</a:t>
            </a:fld>
            <a:endParaRPr lang="en-US"/>
          </a:p>
        </p:txBody>
      </p:sp>
      <p:sp>
        <p:nvSpPr>
          <p:cNvPr id="6"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3152"/>
            <a:ext cx="6705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0545" y="1402289"/>
            <a:ext cx="4038600" cy="4525963"/>
          </a:xfrm>
        </p:spPr>
        <p:txBody>
          <a:bodyPr/>
          <a:lstStyle>
            <a:lvl1pPr>
              <a:spcBef>
                <a:spcPts val="2400"/>
              </a:spcBef>
              <a:defRPr sz="2000"/>
            </a:lvl1pPr>
            <a:lvl2pPr>
              <a:spcBef>
                <a:spcPts val="600"/>
              </a:spcBef>
              <a:defRPr sz="1600"/>
            </a:lvl2pPr>
            <a:lvl3pPr>
              <a:spcBef>
                <a:spcPts val="600"/>
              </a:spcBef>
              <a:defRPr sz="1600"/>
            </a:lvl3pPr>
            <a:lvl4pPr>
              <a:spcBef>
                <a:spcPts val="600"/>
              </a:spcBef>
              <a:defRPr sz="1600"/>
            </a:lvl4pPr>
            <a:lvl5pPr>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89"/>
          <p:cNvSpPr>
            <a:spLocks noGrp="1" noChangeArrowheads="1"/>
          </p:cNvSpPr>
          <p:nvPr>
            <p:ph type="sldNum" sz="quarter" idx="11"/>
          </p:nvPr>
        </p:nvSpPr>
        <p:spPr>
          <a:ln/>
        </p:spPr>
        <p:txBody>
          <a:bodyPr/>
          <a:lstStyle>
            <a:lvl1pPr>
              <a:defRPr/>
            </a:lvl1pPr>
          </a:lstStyle>
          <a:p>
            <a:fld id="{BE6D4B03-E339-4C9D-AC39-0BD7C921B5B0}" type="slidenum">
              <a:rPr lang="en-US"/>
              <a:pPr/>
              <a:t>‹#›</a:t>
            </a:fld>
            <a:endParaRPr lang="en-US"/>
          </a:p>
        </p:txBody>
      </p:sp>
      <p:sp>
        <p:nvSpPr>
          <p:cNvPr id="7"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pic>
        <p:nvPicPr>
          <p:cNvPr id="6" name="Picture 5" descr="Logo 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4" name="Footer Placeholder 4"/>
          <p:cNvSpPr>
            <a:spLocks noGrp="1"/>
          </p:cNvSpPr>
          <p:nvPr>
            <p:ph type="ftr" sz="quarter" idx="3"/>
          </p:nvPr>
        </p:nvSpPr>
        <p:spPr>
          <a:xfrm>
            <a:off x="2543240" y="6657945"/>
            <a:ext cx="4057521" cy="200055"/>
          </a:xfrm>
          <a:prstGeom prst="rect">
            <a:avLst/>
          </a:prstGeom>
        </p:spPr>
        <p:txBody>
          <a:bodyPr wrap="square" anchor="b" anchorCtr="0">
            <a:spAutoFit/>
          </a:bodyPr>
          <a:lstStyle>
            <a:lvl1pPr algn="ctr">
              <a:defRPr sz="700" baseline="0">
                <a:solidFill>
                  <a:srgbClr val="FF0000"/>
                </a:solidFill>
                <a:latin typeface="Arial Narrow" pitchFamily="34" charset="0"/>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6764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04800" y="1402080"/>
            <a:ext cx="8389034" cy="45243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28" name="Rectangle 4"/>
          <p:cNvSpPr>
            <a:spLocks noGrp="1" noChangeArrowheads="1"/>
          </p:cNvSpPr>
          <p:nvPr>
            <p:ph type="dt" sz="half" idx="2"/>
          </p:nvPr>
        </p:nvSpPr>
        <p:spPr bwMode="auto">
          <a:xfrm>
            <a:off x="609600" y="6661150"/>
            <a:ext cx="1828800" cy="1524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800" smtClean="0">
                <a:latin typeface="Arial Narrow" pitchFamily="34" charset="0"/>
              </a:defRPr>
            </a:lvl1pPr>
          </a:lstStyle>
          <a:p>
            <a:pPr>
              <a:defRPr/>
            </a:pPr>
            <a:endParaRPr lang="en-US" dirty="0"/>
          </a:p>
        </p:txBody>
      </p:sp>
      <p:sp>
        <p:nvSpPr>
          <p:cNvPr id="1113" name="Rectangle 89"/>
          <p:cNvSpPr>
            <a:spLocks noGrp="1" noChangeArrowheads="1"/>
          </p:cNvSpPr>
          <p:nvPr>
            <p:ph type="sldNum" sz="quarter" idx="4"/>
          </p:nvPr>
        </p:nvSpPr>
        <p:spPr bwMode="auto">
          <a:xfrm>
            <a:off x="28411" y="6477000"/>
            <a:ext cx="400378" cy="297651"/>
          </a:xfrm>
          <a:prstGeom prst="rect">
            <a:avLst/>
          </a:prstGeom>
          <a:noFill/>
          <a:ln w="9525">
            <a:noFill/>
            <a:miter lim="800000"/>
            <a:headEnd/>
            <a:tailEnd/>
          </a:ln>
          <a:effectLst/>
        </p:spPr>
        <p:txBody>
          <a:bodyPr vert="horz" wrap="none" lIns="96653" tIns="48326" rIns="96653" bIns="48326" numCol="1" anchor="t" anchorCtr="0" compatLnSpc="1">
            <a:prstTxWarp prst="textNoShape">
              <a:avLst/>
            </a:prstTxWarp>
            <a:spAutoFit/>
          </a:bodyPr>
          <a:lstStyle>
            <a:lvl1pPr algn="ctr">
              <a:defRPr sz="1300">
                <a:solidFill>
                  <a:srgbClr val="000000"/>
                </a:solidFill>
                <a:latin typeface="Arial" charset="0"/>
              </a:defRPr>
            </a:lvl1pPr>
          </a:lstStyle>
          <a:p>
            <a:fld id="{8E41F33A-8A61-4937-A58C-46521EFFC1C2}" type="slidenum">
              <a:rPr lang="en-US"/>
              <a:pPr/>
              <a:t>‹#›</a:t>
            </a:fld>
            <a:endParaRPr lang="en-US" dirty="0"/>
          </a:p>
        </p:txBody>
      </p:sp>
      <p:cxnSp>
        <p:nvCxnSpPr>
          <p:cNvPr id="12" name="Straight Connector 11"/>
          <p:cNvCxnSpPr/>
          <p:nvPr/>
        </p:nvCxnSpPr>
        <p:spPr>
          <a:xfrm>
            <a:off x="0" y="1026938"/>
            <a:ext cx="9144000" cy="0"/>
          </a:xfrm>
          <a:prstGeom prst="line">
            <a:avLst/>
          </a:prstGeom>
          <a:ln w="47625">
            <a:solidFill>
              <a:srgbClr val="005DAA"/>
            </a:solidFill>
          </a:ln>
        </p:spPr>
        <p:style>
          <a:lnRef idx="1">
            <a:schemeClr val="accent1"/>
          </a:lnRef>
          <a:fillRef idx="0">
            <a:schemeClr val="accent1"/>
          </a:fillRef>
          <a:effectRef idx="0">
            <a:schemeClr val="accent1"/>
          </a:effectRef>
          <a:fontRef idx="minor">
            <a:schemeClr val="tx1"/>
          </a:fontRef>
        </p:style>
      </p:cxnSp>
      <p:pic>
        <p:nvPicPr>
          <p:cNvPr id="11" name="Picture 10" descr="noc_logo blue_PNG.png"/>
          <p:cNvPicPr>
            <a:picLocks noChangeAspect="1"/>
          </p:cNvPicPr>
          <p:nvPr userDrawn="1"/>
        </p:nvPicPr>
        <p:blipFill>
          <a:blip r:embed="rId8" cstate="print"/>
          <a:stretch>
            <a:fillRect/>
          </a:stretch>
        </p:blipFill>
        <p:spPr>
          <a:xfrm>
            <a:off x="7148539" y="383381"/>
            <a:ext cx="1760445" cy="30674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4" r:id="rId2"/>
    <p:sldLayoutId id="2147483661" r:id="rId3"/>
    <p:sldLayoutId id="2147483663" r:id="rId4"/>
    <p:sldLayoutId id="2147483672" r:id="rId5"/>
    <p:sldLayoutId id="2147483666" r:id="rId6"/>
  </p:sldLayoutIdLst>
  <p:hf hdr="0" ftr="0" dt="0"/>
  <p:txStyles>
    <p:titleStyle>
      <a:lvl1pPr algn="l" rtl="0" eaLnBrk="1" fontAlgn="base" hangingPunct="1">
        <a:spcBef>
          <a:spcPct val="0"/>
        </a:spcBef>
        <a:spcAft>
          <a:spcPct val="0"/>
        </a:spcAft>
        <a:defRPr sz="24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a:solidFill>
            <a:schemeClr val="tx1"/>
          </a:solidFill>
          <a:latin typeface="Tahoma" charset="0"/>
          <a:cs typeface="Arial" charset="0"/>
        </a:defRPr>
      </a:lvl2pPr>
      <a:lvl3pPr algn="l" rtl="0" eaLnBrk="1" fontAlgn="base" hangingPunct="1">
        <a:spcBef>
          <a:spcPct val="0"/>
        </a:spcBef>
        <a:spcAft>
          <a:spcPct val="0"/>
        </a:spcAft>
        <a:defRPr sz="2600">
          <a:solidFill>
            <a:schemeClr val="tx1"/>
          </a:solidFill>
          <a:latin typeface="Tahoma" charset="0"/>
          <a:cs typeface="Arial" charset="0"/>
        </a:defRPr>
      </a:lvl3pPr>
      <a:lvl4pPr algn="l" rtl="0" eaLnBrk="1" fontAlgn="base" hangingPunct="1">
        <a:spcBef>
          <a:spcPct val="0"/>
        </a:spcBef>
        <a:spcAft>
          <a:spcPct val="0"/>
        </a:spcAft>
        <a:defRPr sz="2600">
          <a:solidFill>
            <a:schemeClr val="tx1"/>
          </a:solidFill>
          <a:latin typeface="Tahoma" charset="0"/>
          <a:cs typeface="Arial" charset="0"/>
        </a:defRPr>
      </a:lvl4pPr>
      <a:lvl5pPr algn="l" rtl="0" eaLnBrk="1" fontAlgn="base" hangingPunct="1">
        <a:spcBef>
          <a:spcPct val="0"/>
        </a:spcBef>
        <a:spcAft>
          <a:spcPct val="0"/>
        </a:spcAft>
        <a:defRPr sz="2600">
          <a:solidFill>
            <a:schemeClr val="tx1"/>
          </a:solidFill>
          <a:latin typeface="Tahoma" charset="0"/>
          <a:cs typeface="Arial" charset="0"/>
        </a:defRPr>
      </a:lvl5pPr>
      <a:lvl6pPr marL="457200" algn="l" rtl="0" eaLnBrk="1" fontAlgn="base" hangingPunct="1">
        <a:spcBef>
          <a:spcPct val="0"/>
        </a:spcBef>
        <a:spcAft>
          <a:spcPct val="0"/>
        </a:spcAft>
        <a:defRPr sz="2600">
          <a:solidFill>
            <a:schemeClr val="tx1"/>
          </a:solidFill>
          <a:latin typeface="Tahoma" charset="0"/>
          <a:cs typeface="Arial" charset="0"/>
        </a:defRPr>
      </a:lvl6pPr>
      <a:lvl7pPr marL="914400" algn="l" rtl="0" eaLnBrk="1" fontAlgn="base" hangingPunct="1">
        <a:spcBef>
          <a:spcPct val="0"/>
        </a:spcBef>
        <a:spcAft>
          <a:spcPct val="0"/>
        </a:spcAft>
        <a:defRPr sz="2600">
          <a:solidFill>
            <a:schemeClr val="tx1"/>
          </a:solidFill>
          <a:latin typeface="Tahoma" charset="0"/>
          <a:cs typeface="Arial" charset="0"/>
        </a:defRPr>
      </a:lvl7pPr>
      <a:lvl8pPr marL="1371600" algn="l" rtl="0" eaLnBrk="1" fontAlgn="base" hangingPunct="1">
        <a:spcBef>
          <a:spcPct val="0"/>
        </a:spcBef>
        <a:spcAft>
          <a:spcPct val="0"/>
        </a:spcAft>
        <a:defRPr sz="2600">
          <a:solidFill>
            <a:schemeClr val="tx1"/>
          </a:solidFill>
          <a:latin typeface="Tahoma" charset="0"/>
          <a:cs typeface="Arial" charset="0"/>
        </a:defRPr>
      </a:lvl8pPr>
      <a:lvl9pPr marL="1828800" algn="l" rtl="0" eaLnBrk="1" fontAlgn="base" hangingPunct="1">
        <a:spcBef>
          <a:spcPct val="0"/>
        </a:spcBef>
        <a:spcAft>
          <a:spcPct val="0"/>
        </a:spcAft>
        <a:defRPr sz="2600">
          <a:solidFill>
            <a:schemeClr val="tx1"/>
          </a:solidFill>
          <a:latin typeface="Tahoma" charset="0"/>
          <a:cs typeface="Arial" charset="0"/>
        </a:defRPr>
      </a:lvl9pPr>
    </p:titleStyle>
    <p:bodyStyle>
      <a:lvl1pPr marL="230188" indent="-230188" algn="l" rtl="0" eaLnBrk="1" fontAlgn="base" hangingPunct="1">
        <a:spcBef>
          <a:spcPts val="2400"/>
        </a:spcBef>
        <a:spcAft>
          <a:spcPct val="0"/>
        </a:spcAft>
        <a:buChar char="•"/>
        <a:defRPr sz="2000">
          <a:solidFill>
            <a:schemeClr val="tx1"/>
          </a:solidFill>
          <a:latin typeface="Arial" pitchFamily="34" charset="0"/>
          <a:ea typeface="+mn-ea"/>
          <a:cs typeface="Arial" pitchFamily="34" charset="0"/>
        </a:defRPr>
      </a:lvl1pPr>
      <a:lvl2pPr marL="684213" indent="-227013" algn="l" rtl="0" eaLnBrk="1" fontAlgn="base" hangingPunct="1">
        <a:spcBef>
          <a:spcPts val="600"/>
        </a:spcBef>
        <a:spcAft>
          <a:spcPct val="0"/>
        </a:spcAft>
        <a:buChar char="–"/>
        <a:defRPr sz="1600">
          <a:solidFill>
            <a:schemeClr val="tx1"/>
          </a:solidFill>
          <a:latin typeface="Arial" pitchFamily="34" charset="0"/>
          <a:cs typeface="Arial" pitchFamily="34" charset="0"/>
        </a:defRPr>
      </a:lvl2pPr>
      <a:lvl3pPr marL="10874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3pPr>
      <a:lvl4pPr marL="1541463" indent="-169863" algn="l" rtl="0" eaLnBrk="1" fontAlgn="base" hangingPunct="1">
        <a:spcBef>
          <a:spcPts val="600"/>
        </a:spcBef>
        <a:spcAft>
          <a:spcPct val="0"/>
        </a:spcAft>
        <a:buChar char="–"/>
        <a:defRPr sz="1600">
          <a:solidFill>
            <a:schemeClr val="tx1"/>
          </a:solidFill>
          <a:latin typeface="Arial" pitchFamily="34" charset="0"/>
          <a:cs typeface="Arial" pitchFamily="34" charset="0"/>
        </a:defRPr>
      </a:lvl4pPr>
      <a:lvl5pPr marL="2001838" indent="-173038" algn="l" rtl="0" eaLnBrk="1" fontAlgn="base" hangingPunct="1">
        <a:spcBef>
          <a:spcPts val="600"/>
        </a:spcBef>
        <a:spcAft>
          <a:spcPct val="0"/>
        </a:spcAft>
        <a:buChar char="»"/>
        <a:defRPr sz="1600">
          <a:solidFill>
            <a:schemeClr val="tx1"/>
          </a:solidFill>
          <a:latin typeface="Arial" pitchFamily="34" charset="0"/>
          <a:cs typeface="Arial" pitchFamily="34" charset="0"/>
        </a:defRPr>
      </a:lvl5pPr>
      <a:lvl6pPr marL="2514600" indent="-228600" algn="l" rtl="0" eaLnBrk="1" fontAlgn="base" hangingPunct="1">
        <a:spcBef>
          <a:spcPct val="20000"/>
        </a:spcBef>
        <a:spcAft>
          <a:spcPct val="0"/>
        </a:spcAft>
        <a:buChar char="»"/>
        <a:defRPr sz="1700">
          <a:solidFill>
            <a:schemeClr val="tx1"/>
          </a:solidFill>
          <a:latin typeface="+mn-lt"/>
          <a:cs typeface="+mn-cs"/>
        </a:defRPr>
      </a:lvl6pPr>
      <a:lvl7pPr marL="2971800" indent="-228600" algn="l" rtl="0" eaLnBrk="1" fontAlgn="base" hangingPunct="1">
        <a:spcBef>
          <a:spcPct val="20000"/>
        </a:spcBef>
        <a:spcAft>
          <a:spcPct val="0"/>
        </a:spcAft>
        <a:buChar char="»"/>
        <a:defRPr sz="1700">
          <a:solidFill>
            <a:schemeClr val="tx1"/>
          </a:solidFill>
          <a:latin typeface="+mn-lt"/>
          <a:cs typeface="+mn-cs"/>
        </a:defRPr>
      </a:lvl7pPr>
      <a:lvl8pPr marL="3429000" indent="-228600" algn="l" rtl="0" eaLnBrk="1" fontAlgn="base" hangingPunct="1">
        <a:spcBef>
          <a:spcPct val="20000"/>
        </a:spcBef>
        <a:spcAft>
          <a:spcPct val="0"/>
        </a:spcAft>
        <a:buChar char="»"/>
        <a:defRPr sz="1700">
          <a:solidFill>
            <a:schemeClr val="tx1"/>
          </a:solidFill>
          <a:latin typeface="+mn-lt"/>
          <a:cs typeface="+mn-cs"/>
        </a:defRPr>
      </a:lvl8pPr>
      <a:lvl9pPr marL="3886200" indent="-228600" algn="l" rtl="0" eaLnBrk="1" fontAlgn="base" hangingPunct="1">
        <a:spcBef>
          <a:spcPct val="20000"/>
        </a:spcBef>
        <a:spcAft>
          <a:spcPct val="0"/>
        </a:spcAft>
        <a:buChar char="»"/>
        <a:defRPr sz="17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3582099" y="1231163"/>
            <a:ext cx="5275370" cy="2011094"/>
          </a:xfrm>
        </p:spPr>
        <p:txBody>
          <a:bodyPr/>
          <a:lstStyle/>
          <a:p>
            <a:r>
              <a:rPr lang="en-US" dirty="0"/>
              <a:t>Provisioning C4I Systems with </a:t>
            </a:r>
            <a:r>
              <a:rPr lang="en-US" dirty="0" err="1"/>
              <a:t>IoT</a:t>
            </a:r>
            <a:r>
              <a:rPr lang="en-US" dirty="0"/>
              <a:t> Technology</a:t>
            </a:r>
            <a:endParaRPr lang="en-US" dirty="0"/>
          </a:p>
        </p:txBody>
      </p:sp>
      <p:sp>
        <p:nvSpPr>
          <p:cNvPr id="23" name="Text Placeholder 22"/>
          <p:cNvSpPr>
            <a:spLocks noGrp="1"/>
          </p:cNvSpPr>
          <p:nvPr>
            <p:ph type="body" sz="quarter" idx="14"/>
          </p:nvPr>
        </p:nvSpPr>
        <p:spPr>
          <a:xfrm>
            <a:off x="3885634" y="4352469"/>
            <a:ext cx="4968114" cy="457200"/>
          </a:xfrm>
        </p:spPr>
        <p:txBody>
          <a:bodyPr/>
          <a:lstStyle/>
          <a:p>
            <a:r>
              <a:rPr lang="en-US" dirty="0" smtClean="0"/>
              <a:t>18 October 2017</a:t>
            </a:r>
            <a:endParaRPr lang="en-US" dirty="0" smtClean="0"/>
          </a:p>
          <a:p>
            <a:endParaRPr lang="en-US" dirty="0"/>
          </a:p>
        </p:txBody>
      </p:sp>
      <p:sp>
        <p:nvSpPr>
          <p:cNvPr id="24" name="Text Placeholder 23"/>
          <p:cNvSpPr>
            <a:spLocks noGrp="1"/>
          </p:cNvSpPr>
          <p:nvPr>
            <p:ph type="body" sz="quarter" idx="15"/>
          </p:nvPr>
        </p:nvSpPr>
        <p:spPr/>
        <p:txBody>
          <a:bodyPr/>
          <a:lstStyle/>
          <a:p>
            <a:r>
              <a:rPr lang="en-US" dirty="0" smtClean="0"/>
              <a:t>Michael Papay, PhD</a:t>
            </a:r>
            <a:endParaRPr lang="en-US" dirty="0"/>
          </a:p>
        </p:txBody>
      </p:sp>
      <p:sp>
        <p:nvSpPr>
          <p:cNvPr id="25" name="Text Placeholder 24"/>
          <p:cNvSpPr>
            <a:spLocks noGrp="1"/>
          </p:cNvSpPr>
          <p:nvPr>
            <p:ph type="body" sz="quarter" idx="16"/>
          </p:nvPr>
        </p:nvSpPr>
        <p:spPr/>
        <p:txBody>
          <a:bodyPr/>
          <a:lstStyle/>
          <a:p>
            <a:r>
              <a:rPr lang="en-US" dirty="0" smtClean="0"/>
              <a:t>Vice President</a:t>
            </a:r>
          </a:p>
          <a:p>
            <a:pPr>
              <a:spcBef>
                <a:spcPts val="0"/>
              </a:spcBef>
            </a:pPr>
            <a:r>
              <a:rPr lang="en-US" dirty="0" smtClean="0"/>
              <a:t>Chief Information Security Officer</a:t>
            </a:r>
          </a:p>
          <a:p>
            <a:pPr>
              <a:spcBef>
                <a:spcPts val="0"/>
              </a:spcBef>
            </a:pPr>
            <a:r>
              <a:rPr lang="en-US" dirty="0" smtClean="0"/>
              <a:t>Northrop Grumman</a:t>
            </a:r>
            <a:endParaRPr lang="en-US" dirty="0"/>
          </a:p>
        </p:txBody>
      </p:sp>
      <p:sp>
        <p:nvSpPr>
          <p:cNvPr id="26" name="Text Placeholder 25"/>
          <p:cNvSpPr>
            <a:spLocks noGrp="1"/>
          </p:cNvSpPr>
          <p:nvPr>
            <p:ph type="body" sz="quarter" idx="17"/>
          </p:nvPr>
        </p:nvSpPr>
        <p:spPr>
          <a:xfrm>
            <a:off x="3425780" y="3155894"/>
            <a:ext cx="5428757" cy="1062094"/>
          </a:xfrm>
        </p:spPr>
        <p:txBody>
          <a:bodyPr/>
          <a:lstStyle/>
          <a:p>
            <a:pPr>
              <a:spcBef>
                <a:spcPts val="0"/>
              </a:spcBef>
            </a:pPr>
            <a:r>
              <a:rPr lang="en-US" dirty="0"/>
              <a:t>C4I Systems and </a:t>
            </a:r>
            <a:r>
              <a:rPr lang="en-US" dirty="0" err="1"/>
              <a:t>IoT</a:t>
            </a:r>
            <a:r>
              <a:rPr lang="en-US" dirty="0"/>
              <a:t> for Critical Infrastructures</a:t>
            </a:r>
            <a:endParaRPr lang="en-US" dirty="0"/>
          </a:p>
        </p:txBody>
      </p:sp>
      <p:sp>
        <p:nvSpPr>
          <p:cNvPr id="2" name="TextBox 1"/>
          <p:cNvSpPr txBox="1"/>
          <p:nvPr/>
        </p:nvSpPr>
        <p:spPr>
          <a:xfrm>
            <a:off x="2305317" y="6597988"/>
            <a:ext cx="1901483" cy="261610"/>
          </a:xfrm>
          <a:prstGeom prst="rect">
            <a:avLst/>
          </a:prstGeom>
          <a:noFill/>
        </p:spPr>
        <p:txBody>
          <a:bodyPr wrap="none" rtlCol="0">
            <a:spAutoFit/>
          </a:bodyPr>
          <a:lstStyle/>
          <a:p>
            <a:r>
              <a:rPr lang="en-US" sz="1100" dirty="0" smtClean="0">
                <a:latin typeface="Arial" pitchFamily="34" charset="0"/>
                <a:cs typeface="Arial" pitchFamily="34" charset="0"/>
              </a:rPr>
              <a:t>Approved for public release</a:t>
            </a:r>
            <a:endParaRPr lang="en-US" sz="1100" dirty="0">
              <a:solidFill>
                <a:srgbClr val="FF0000"/>
              </a:solidFill>
              <a:latin typeface="Arial" pitchFamily="34" charset="0"/>
              <a:cs typeface="Arial" pitchFamily="34" charset="0"/>
            </a:endParaRPr>
          </a:p>
        </p:txBody>
      </p:sp>
      <p:sp>
        <p:nvSpPr>
          <p:cNvPr id="3" name="TextBox 2"/>
          <p:cNvSpPr txBox="1"/>
          <p:nvPr/>
        </p:nvSpPr>
        <p:spPr>
          <a:xfrm>
            <a:off x="6855031" y="6597988"/>
            <a:ext cx="2274982" cy="261610"/>
          </a:xfrm>
          <a:prstGeom prst="rect">
            <a:avLst/>
          </a:prstGeom>
          <a:noFill/>
        </p:spPr>
        <p:txBody>
          <a:bodyPr wrap="none" rtlCol="0">
            <a:spAutoFit/>
          </a:bodyPr>
          <a:lstStyle/>
          <a:p>
            <a:r>
              <a:rPr lang="en-US" sz="1100" dirty="0" smtClean="0">
                <a:latin typeface="Arial" pitchFamily="34" charset="0"/>
                <a:cs typeface="Arial" pitchFamily="34" charset="0"/>
              </a:rPr>
              <a:t>© </a:t>
            </a:r>
            <a:r>
              <a:rPr lang="en-US" sz="1100" dirty="0" smtClean="0">
                <a:latin typeface="Arial" pitchFamily="34" charset="0"/>
                <a:cs typeface="Arial" pitchFamily="34" charset="0"/>
              </a:rPr>
              <a:t>2017 </a:t>
            </a:r>
            <a:r>
              <a:rPr lang="en-US" sz="1100" dirty="0" smtClean="0">
                <a:latin typeface="Arial" pitchFamily="34" charset="0"/>
                <a:cs typeface="Arial" pitchFamily="34" charset="0"/>
              </a:rPr>
              <a:t>Northrop Grumman Corp.</a:t>
            </a:r>
            <a:endParaRPr lang="en-US" sz="11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Topics</a:t>
            </a:r>
            <a:endParaRPr lang="en-US" dirty="0"/>
          </a:p>
        </p:txBody>
      </p:sp>
      <p:sp>
        <p:nvSpPr>
          <p:cNvPr id="3" name="Content Placeholder 2"/>
          <p:cNvSpPr>
            <a:spLocks noGrp="1"/>
          </p:cNvSpPr>
          <p:nvPr>
            <p:ph idx="1"/>
          </p:nvPr>
        </p:nvSpPr>
        <p:spPr>
          <a:xfrm>
            <a:off x="304800" y="2655277"/>
            <a:ext cx="8382000" cy="3271136"/>
          </a:xfrm>
        </p:spPr>
        <p:txBody>
          <a:bodyPr/>
          <a:lstStyle/>
          <a:p>
            <a:r>
              <a:rPr lang="en-US" dirty="0" smtClean="0"/>
              <a:t>Protecting </a:t>
            </a:r>
            <a:r>
              <a:rPr lang="en-US" dirty="0"/>
              <a:t>national critical infrastructure </a:t>
            </a:r>
            <a:r>
              <a:rPr lang="en-US" dirty="0" smtClean="0"/>
              <a:t>means effective use of </a:t>
            </a:r>
            <a:r>
              <a:rPr lang="en-US" dirty="0" err="1" smtClean="0"/>
              <a:t>IoT</a:t>
            </a:r>
            <a:endParaRPr lang="en-US" dirty="0" smtClean="0"/>
          </a:p>
          <a:p>
            <a:r>
              <a:rPr lang="en-US" dirty="0" smtClean="0"/>
              <a:t>Business continuity and crisis management rely on </a:t>
            </a:r>
            <a:r>
              <a:rPr lang="en-US" dirty="0" err="1" smtClean="0"/>
              <a:t>IoT</a:t>
            </a:r>
            <a:endParaRPr lang="en-US" dirty="0" smtClean="0"/>
          </a:p>
          <a:p>
            <a:r>
              <a:rPr lang="en-US" dirty="0" smtClean="0"/>
              <a:t>Consider </a:t>
            </a:r>
            <a:r>
              <a:rPr lang="en-US" dirty="0"/>
              <a:t>security when integrating </a:t>
            </a:r>
            <a:r>
              <a:rPr lang="en-US" dirty="0" err="1"/>
              <a:t>IoT</a:t>
            </a:r>
            <a:endParaRPr lang="en-US" dirty="0"/>
          </a:p>
          <a:p>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2</a:t>
            </a:fld>
            <a:endParaRPr lang="en-US"/>
          </a:p>
        </p:txBody>
      </p:sp>
    </p:spTree>
    <p:extLst>
      <p:ext uri="{BB962C8B-B14F-4D97-AF65-F5344CB8AC3E}">
        <p14:creationId xmlns:p14="http://schemas.microsoft.com/office/powerpoint/2010/main" val="2590599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73152"/>
            <a:ext cx="6800353" cy="838200"/>
          </a:xfrm>
        </p:spPr>
        <p:txBody>
          <a:bodyPr/>
          <a:lstStyle/>
          <a:p>
            <a:r>
              <a:rPr lang="en-US" dirty="0" err="1" smtClean="0"/>
              <a:t>IoT</a:t>
            </a:r>
            <a:r>
              <a:rPr lang="en-US" dirty="0" smtClean="0"/>
              <a:t>: Business Continuity and Crisis Management</a:t>
            </a:r>
            <a:endParaRPr lang="en-US" dirty="0"/>
          </a:p>
        </p:txBody>
      </p:sp>
      <p:sp>
        <p:nvSpPr>
          <p:cNvPr id="3" name="Content Placeholder 2"/>
          <p:cNvSpPr>
            <a:spLocks noGrp="1"/>
          </p:cNvSpPr>
          <p:nvPr>
            <p:ph idx="1"/>
          </p:nvPr>
        </p:nvSpPr>
        <p:spPr>
          <a:xfrm>
            <a:off x="6273938" y="1895619"/>
            <a:ext cx="2685424" cy="3460685"/>
          </a:xfrm>
        </p:spPr>
        <p:txBody>
          <a:bodyPr/>
          <a:lstStyle/>
          <a:p>
            <a:pPr marL="0" indent="0">
              <a:buNone/>
            </a:pPr>
            <a:r>
              <a:rPr lang="en-US" dirty="0" smtClean="0"/>
              <a:t>A significant number of </a:t>
            </a:r>
            <a:r>
              <a:rPr lang="en-US" dirty="0" err="1" smtClean="0"/>
              <a:t>IoT</a:t>
            </a:r>
            <a:r>
              <a:rPr lang="en-US" dirty="0" smtClean="0"/>
              <a:t> devices were called into action to ensure our employees were safe and secure</a:t>
            </a:r>
          </a:p>
          <a:p>
            <a:pPr lvl="1"/>
            <a:r>
              <a:rPr lang="en-US" dirty="0" smtClean="0"/>
              <a:t>Cell phones</a:t>
            </a:r>
          </a:p>
          <a:p>
            <a:pPr lvl="1"/>
            <a:r>
              <a:rPr lang="en-US" dirty="0" smtClean="0"/>
              <a:t>Satellite phones</a:t>
            </a:r>
          </a:p>
          <a:p>
            <a:pPr lvl="1"/>
            <a:r>
              <a:rPr lang="en-US" dirty="0" smtClean="0"/>
              <a:t>Commercial services</a:t>
            </a:r>
          </a:p>
          <a:p>
            <a:pPr lvl="1"/>
            <a:r>
              <a:rPr lang="en-US" dirty="0" smtClean="0"/>
              <a:t>Generators</a:t>
            </a:r>
          </a:p>
          <a:p>
            <a:pPr lvl="1"/>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3</a:t>
            </a:fld>
            <a:endParaRPr lang="en-US"/>
          </a:p>
        </p:txBody>
      </p:sp>
      <p:grpSp>
        <p:nvGrpSpPr>
          <p:cNvPr id="5" name="Group 4"/>
          <p:cNvGrpSpPr/>
          <p:nvPr/>
        </p:nvGrpSpPr>
        <p:grpSpPr>
          <a:xfrm>
            <a:off x="304800" y="1948375"/>
            <a:ext cx="5878250" cy="3091406"/>
            <a:chOff x="371475" y="874744"/>
            <a:chExt cx="10261440" cy="5015521"/>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08915" y="874745"/>
              <a:ext cx="7524000" cy="501552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475" y="874744"/>
              <a:ext cx="3085310" cy="5015521"/>
            </a:xfrm>
            <a:prstGeom prst="rect">
              <a:avLst/>
            </a:prstGeom>
          </p:spPr>
        </p:pic>
        <p:pic>
          <p:nvPicPr>
            <p:cNvPr id="8" name="Picture 7"/>
            <p:cNvPicPr>
              <a:picLocks noChangeAspect="1"/>
            </p:cNvPicPr>
            <p:nvPr/>
          </p:nvPicPr>
          <p:blipFill>
            <a:blip r:embed="rId4"/>
            <a:stretch>
              <a:fillRect/>
            </a:stretch>
          </p:blipFill>
          <p:spPr>
            <a:xfrm>
              <a:off x="9126594" y="1956864"/>
              <a:ext cx="1448538" cy="776287"/>
            </a:xfrm>
            <a:prstGeom prst="rect">
              <a:avLst/>
            </a:prstGeom>
          </p:spPr>
        </p:pic>
      </p:grpSp>
      <p:sp>
        <p:nvSpPr>
          <p:cNvPr id="9" name="Rectangle 8"/>
          <p:cNvSpPr/>
          <p:nvPr/>
        </p:nvSpPr>
        <p:spPr>
          <a:xfrm>
            <a:off x="428789" y="5039781"/>
            <a:ext cx="5721160" cy="261610"/>
          </a:xfrm>
          <a:prstGeom prst="rect">
            <a:avLst/>
          </a:prstGeom>
        </p:spPr>
        <p:txBody>
          <a:bodyPr wrap="square">
            <a:spAutoFit/>
          </a:bodyPr>
          <a:lstStyle/>
          <a:p>
            <a:pPr marL="0" lvl="1" algn="ctr">
              <a:spcBef>
                <a:spcPts val="2400"/>
              </a:spcBef>
              <a:spcAft>
                <a:spcPts val="0"/>
              </a:spcAft>
              <a:tabLst>
                <a:tab pos="0" algn="l"/>
              </a:tabLst>
            </a:pPr>
            <a:r>
              <a:rPr lang="en-US" sz="1100" dirty="0"/>
              <a:t>Hurricane Irma struck Florida and the southeast </a:t>
            </a:r>
            <a:r>
              <a:rPr lang="en-US" sz="1100" dirty="0" smtClean="0"/>
              <a:t>US during </a:t>
            </a:r>
            <a:r>
              <a:rPr lang="en-US" sz="1100" dirty="0"/>
              <a:t>the period of Sep 10-11</a:t>
            </a:r>
          </a:p>
        </p:txBody>
      </p:sp>
    </p:spTree>
    <p:extLst>
      <p:ext uri="{BB962C8B-B14F-4D97-AF65-F5344CB8AC3E}">
        <p14:creationId xmlns:p14="http://schemas.microsoft.com/office/powerpoint/2010/main" val="2381189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2" name="Title 1"/>
          <p:cNvSpPr>
            <a:spLocks noGrp="1"/>
          </p:cNvSpPr>
          <p:nvPr>
            <p:ph type="title"/>
          </p:nvPr>
        </p:nvSpPr>
        <p:spPr/>
        <p:txBody>
          <a:bodyPr/>
          <a:lstStyle/>
          <a:p>
            <a:r>
              <a:rPr lang="en-US" dirty="0" smtClean="0"/>
              <a:t>Consider </a:t>
            </a:r>
            <a:r>
              <a:rPr lang="en-US" dirty="0"/>
              <a:t>Security when </a:t>
            </a:r>
            <a:r>
              <a:rPr lang="en-US" dirty="0" smtClean="0"/>
              <a:t>Integrating </a:t>
            </a:r>
            <a:r>
              <a:rPr lang="en-US" dirty="0" err="1" smtClean="0"/>
              <a:t>IoT</a:t>
            </a:r>
            <a:endParaRPr lang="en-US" dirty="0"/>
          </a:p>
        </p:txBody>
      </p:sp>
      <p:sp>
        <p:nvSpPr>
          <p:cNvPr id="4" name="Slide Number Placeholder 3"/>
          <p:cNvSpPr>
            <a:spLocks noGrp="1"/>
          </p:cNvSpPr>
          <p:nvPr>
            <p:ph type="sldNum" sz="quarter" idx="11"/>
          </p:nvPr>
        </p:nvSpPr>
        <p:spPr/>
        <p:txBody>
          <a:bodyPr/>
          <a:lstStyle/>
          <a:p>
            <a:fld id="{F6EFC63E-F8D9-44BB-A462-AC735E845F95}" type="slidenum">
              <a:rPr lang="en-US" smtClean="0"/>
              <a:pPr/>
              <a:t>4</a:t>
            </a:fld>
            <a:endParaRPr lang="en-US"/>
          </a:p>
        </p:txBody>
      </p:sp>
      <p:grpSp>
        <p:nvGrpSpPr>
          <p:cNvPr id="7" name="Group 6"/>
          <p:cNvGrpSpPr/>
          <p:nvPr/>
        </p:nvGrpSpPr>
        <p:grpSpPr>
          <a:xfrm>
            <a:off x="6969077" y="3014190"/>
            <a:ext cx="2222083" cy="2002993"/>
            <a:chOff x="6969077" y="3014190"/>
            <a:chExt cx="2222083" cy="2002993"/>
          </a:xfrm>
        </p:grpSpPr>
        <p:sp>
          <p:nvSpPr>
            <p:cNvPr id="6" name="TextBox 5"/>
            <p:cNvSpPr txBox="1"/>
            <p:nvPr/>
          </p:nvSpPr>
          <p:spPr>
            <a:xfrm>
              <a:off x="6969077" y="4555518"/>
              <a:ext cx="2222083" cy="461665"/>
            </a:xfrm>
            <a:prstGeom prst="rect">
              <a:avLst/>
            </a:prstGeom>
            <a:noFill/>
          </p:spPr>
          <p:txBody>
            <a:bodyPr wrap="none" rtlCol="0">
              <a:spAutoFit/>
            </a:bodyPr>
            <a:lstStyle/>
            <a:p>
              <a:pPr algn="ctr"/>
              <a:r>
                <a:rPr lang="en-US" sz="2400" b="1" dirty="0" smtClean="0">
                  <a:solidFill>
                    <a:schemeClr val="bg1"/>
                  </a:solidFill>
                  <a:latin typeface="Arial" pitchFamily="34" charset="0"/>
                  <a:cs typeface="Arial" pitchFamily="34" charset="0"/>
                </a:rPr>
                <a:t>Keyless Entry</a:t>
              </a:r>
              <a:endParaRPr lang="en-US" sz="2400" b="1" dirty="0">
                <a:solidFill>
                  <a:schemeClr val="bg1"/>
                </a:solidFill>
                <a:latin typeface="Arial" pitchFamily="34" charset="0"/>
                <a:cs typeface="Arial" pitchFamily="34" charset="0"/>
              </a:endParaRPr>
            </a:p>
          </p:txBody>
        </p:sp>
        <p:cxnSp>
          <p:nvCxnSpPr>
            <p:cNvPr id="8" name="Straight Arrow Connector 7"/>
            <p:cNvCxnSpPr>
              <a:stCxn id="6" idx="0"/>
            </p:cNvCxnSpPr>
            <p:nvPr/>
          </p:nvCxnSpPr>
          <p:spPr>
            <a:xfrm flipH="1" flipV="1">
              <a:off x="7309716" y="3014190"/>
              <a:ext cx="770403" cy="154132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9" name="Group 8"/>
          <p:cNvGrpSpPr/>
          <p:nvPr/>
        </p:nvGrpSpPr>
        <p:grpSpPr>
          <a:xfrm>
            <a:off x="5578538" y="4428068"/>
            <a:ext cx="2101858" cy="1080069"/>
            <a:chOff x="5578538" y="4428068"/>
            <a:chExt cx="2101858" cy="1080069"/>
          </a:xfrm>
        </p:grpSpPr>
        <p:sp>
          <p:nvSpPr>
            <p:cNvPr id="10" name="TextBox 9"/>
            <p:cNvSpPr txBox="1"/>
            <p:nvPr/>
          </p:nvSpPr>
          <p:spPr>
            <a:xfrm>
              <a:off x="5578538" y="5046472"/>
              <a:ext cx="2101858" cy="461665"/>
            </a:xfrm>
            <a:prstGeom prst="rect">
              <a:avLst/>
            </a:prstGeom>
            <a:noFill/>
          </p:spPr>
          <p:txBody>
            <a:bodyPr wrap="none" rtlCol="0">
              <a:spAutoFit/>
            </a:bodyPr>
            <a:lstStyle/>
            <a:p>
              <a:pPr algn="ctr"/>
              <a:r>
                <a:rPr lang="en-US" sz="2400" b="1" dirty="0" smtClean="0">
                  <a:solidFill>
                    <a:schemeClr val="bg1"/>
                  </a:solidFill>
                  <a:latin typeface="Arial" pitchFamily="34" charset="0"/>
                  <a:cs typeface="Arial" pitchFamily="34" charset="0"/>
                </a:rPr>
                <a:t>Remote Start</a:t>
              </a:r>
              <a:endParaRPr lang="en-US" sz="2400" b="1" dirty="0">
                <a:solidFill>
                  <a:schemeClr val="bg1"/>
                </a:solidFill>
                <a:latin typeface="Arial" pitchFamily="34" charset="0"/>
                <a:cs typeface="Arial" pitchFamily="34" charset="0"/>
              </a:endParaRPr>
            </a:p>
          </p:txBody>
        </p:sp>
        <p:cxnSp>
          <p:nvCxnSpPr>
            <p:cNvPr id="11" name="Straight Arrow Connector 10"/>
            <p:cNvCxnSpPr>
              <a:stCxn id="10" idx="0"/>
            </p:cNvCxnSpPr>
            <p:nvPr/>
          </p:nvCxnSpPr>
          <p:spPr>
            <a:xfrm flipH="1" flipV="1">
              <a:off x="5898337" y="4428068"/>
              <a:ext cx="731130" cy="61840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2" name="Group 11"/>
          <p:cNvGrpSpPr/>
          <p:nvPr/>
        </p:nvGrpSpPr>
        <p:grpSpPr>
          <a:xfrm>
            <a:off x="207721" y="1252185"/>
            <a:ext cx="4737766" cy="847071"/>
            <a:chOff x="-1054408" y="5605272"/>
            <a:chExt cx="4737766" cy="847071"/>
          </a:xfrm>
        </p:grpSpPr>
        <p:sp>
          <p:nvSpPr>
            <p:cNvPr id="14" name="TextBox 13"/>
            <p:cNvSpPr txBox="1"/>
            <p:nvPr/>
          </p:nvSpPr>
          <p:spPr>
            <a:xfrm>
              <a:off x="-1054408" y="5605272"/>
              <a:ext cx="4259499" cy="461665"/>
            </a:xfrm>
            <a:prstGeom prst="rect">
              <a:avLst/>
            </a:prstGeom>
            <a:noFill/>
          </p:spPr>
          <p:txBody>
            <a:bodyPr wrap="none" rtlCol="0">
              <a:spAutoFit/>
            </a:bodyPr>
            <a:lstStyle/>
            <a:p>
              <a:pPr algn="ctr"/>
              <a:r>
                <a:rPr lang="en-US" sz="2400" b="1" dirty="0" smtClean="0">
                  <a:solidFill>
                    <a:schemeClr val="bg1"/>
                  </a:solidFill>
                  <a:latin typeface="Arial" pitchFamily="34" charset="0"/>
                  <a:cs typeface="Arial" pitchFamily="34" charset="0"/>
                </a:rPr>
                <a:t>Performance Data Recorder</a:t>
              </a:r>
              <a:endParaRPr lang="en-US" sz="2400" b="1" dirty="0">
                <a:solidFill>
                  <a:schemeClr val="bg1"/>
                </a:solidFill>
                <a:latin typeface="Arial" pitchFamily="34" charset="0"/>
                <a:cs typeface="Arial" pitchFamily="34" charset="0"/>
              </a:endParaRPr>
            </a:p>
          </p:txBody>
        </p:sp>
        <p:cxnSp>
          <p:nvCxnSpPr>
            <p:cNvPr id="15" name="Straight Arrow Connector 14"/>
            <p:cNvCxnSpPr/>
            <p:nvPr/>
          </p:nvCxnSpPr>
          <p:spPr>
            <a:xfrm>
              <a:off x="1075342" y="5970390"/>
              <a:ext cx="2608016" cy="48195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13" name="Group 12"/>
          <p:cNvGrpSpPr/>
          <p:nvPr/>
        </p:nvGrpSpPr>
        <p:grpSpPr>
          <a:xfrm>
            <a:off x="26190" y="2099256"/>
            <a:ext cx="3992651" cy="761549"/>
            <a:chOff x="26190" y="2099256"/>
            <a:chExt cx="3992651" cy="761549"/>
          </a:xfrm>
        </p:grpSpPr>
        <p:sp>
          <p:nvSpPr>
            <p:cNvPr id="18" name="TextBox 17"/>
            <p:cNvSpPr txBox="1"/>
            <p:nvPr/>
          </p:nvSpPr>
          <p:spPr>
            <a:xfrm>
              <a:off x="26190" y="2099256"/>
              <a:ext cx="3225563" cy="461665"/>
            </a:xfrm>
            <a:prstGeom prst="rect">
              <a:avLst/>
            </a:prstGeom>
            <a:noFill/>
          </p:spPr>
          <p:txBody>
            <a:bodyPr wrap="none" rtlCol="0">
              <a:spAutoFit/>
            </a:bodyPr>
            <a:lstStyle/>
            <a:p>
              <a:pPr algn="ctr"/>
              <a:r>
                <a:rPr lang="en-US" sz="2400" b="1" dirty="0" smtClean="0">
                  <a:solidFill>
                    <a:schemeClr val="bg1"/>
                  </a:solidFill>
                  <a:latin typeface="Arial" pitchFamily="34" charset="0"/>
                  <a:cs typeface="Arial" pitchFamily="34" charset="0"/>
                </a:rPr>
                <a:t>Bluetooth/4G/OnStar</a:t>
              </a:r>
              <a:endParaRPr lang="en-US" sz="2400" b="1" dirty="0">
                <a:solidFill>
                  <a:schemeClr val="bg1"/>
                </a:solidFill>
                <a:latin typeface="Arial" pitchFamily="34" charset="0"/>
                <a:cs typeface="Arial" pitchFamily="34" charset="0"/>
              </a:endParaRPr>
            </a:p>
          </p:txBody>
        </p:sp>
        <p:cxnSp>
          <p:nvCxnSpPr>
            <p:cNvPr id="19" name="Straight Arrow Connector 18"/>
            <p:cNvCxnSpPr/>
            <p:nvPr/>
          </p:nvCxnSpPr>
          <p:spPr>
            <a:xfrm>
              <a:off x="1638971" y="2560921"/>
              <a:ext cx="2379870" cy="299884"/>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grpSp>
      <p:grpSp>
        <p:nvGrpSpPr>
          <p:cNvPr id="3" name="Group 2"/>
          <p:cNvGrpSpPr/>
          <p:nvPr/>
        </p:nvGrpSpPr>
        <p:grpSpPr>
          <a:xfrm>
            <a:off x="6400800" y="901521"/>
            <a:ext cx="2729702" cy="1334782"/>
            <a:chOff x="6956398" y="1293956"/>
            <a:chExt cx="2148345" cy="1084015"/>
          </a:xfrm>
        </p:grpSpPr>
        <p:sp>
          <p:nvSpPr>
            <p:cNvPr id="22" name="TextBox 21"/>
            <p:cNvSpPr txBox="1"/>
            <p:nvPr/>
          </p:nvSpPr>
          <p:spPr>
            <a:xfrm>
              <a:off x="6956398" y="1617302"/>
              <a:ext cx="2148345" cy="461665"/>
            </a:xfrm>
            <a:prstGeom prst="rect">
              <a:avLst/>
            </a:prstGeom>
            <a:noFill/>
          </p:spPr>
          <p:txBody>
            <a:bodyPr wrap="none" rtlCol="0">
              <a:spAutoFit/>
            </a:bodyPr>
            <a:lstStyle/>
            <a:p>
              <a:pPr algn="ctr"/>
              <a:r>
                <a:rPr lang="en-US" sz="2400" b="1" dirty="0" smtClean="0">
                  <a:solidFill>
                    <a:schemeClr val="bg1"/>
                  </a:solidFill>
                  <a:latin typeface="Arial" pitchFamily="34" charset="0"/>
                  <a:cs typeface="Arial" pitchFamily="34" charset="0"/>
                </a:rPr>
                <a:t>Supply Chain</a:t>
              </a:r>
              <a:endParaRPr lang="en-US" sz="2400" b="1" dirty="0">
                <a:solidFill>
                  <a:schemeClr val="bg1"/>
                </a:solidFill>
                <a:latin typeface="Arial" pitchFamily="34" charset="0"/>
                <a:cs typeface="Arial" pitchFamily="34" charset="0"/>
              </a:endParaRPr>
            </a:p>
          </p:txBody>
        </p:sp>
        <p:sp>
          <p:nvSpPr>
            <p:cNvPr id="23" name="Cloud 22"/>
            <p:cNvSpPr/>
            <p:nvPr/>
          </p:nvSpPr>
          <p:spPr>
            <a:xfrm rot="488568">
              <a:off x="7120467" y="1293956"/>
              <a:ext cx="1820207" cy="1084015"/>
            </a:xfrm>
            <a:prstGeom prst="cloud">
              <a:avLst/>
            </a:prstGeom>
            <a:noFill/>
            <a:ln>
              <a:solidFill>
                <a:schemeClr val="tx2">
                  <a:lumMod val="50000"/>
                  <a:lumOff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400"/>
            </a:p>
          </p:txBody>
        </p:sp>
      </p:grpSp>
      <p:sp>
        <p:nvSpPr>
          <p:cNvPr id="16" name="Rounded Rectangle 15"/>
          <p:cNvSpPr/>
          <p:nvPr/>
        </p:nvSpPr>
        <p:spPr>
          <a:xfrm>
            <a:off x="389467" y="6065145"/>
            <a:ext cx="8551207" cy="738717"/>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400" dirty="0" err="1" smtClean="0">
                <a:solidFill>
                  <a:schemeClr val="tx1"/>
                </a:solidFill>
              </a:rPr>
              <a:t>IoT</a:t>
            </a:r>
            <a:r>
              <a:rPr lang="en-US" sz="2400" dirty="0" smtClean="0">
                <a:solidFill>
                  <a:schemeClr val="tx1"/>
                </a:solidFill>
              </a:rPr>
              <a:t> Devices Integrated into a Transportation System</a:t>
            </a:r>
            <a:endParaRPr lang="en-US" sz="2400" dirty="0">
              <a:solidFill>
                <a:schemeClr val="tx1"/>
              </a:solidFill>
            </a:endParaRPr>
          </a:p>
        </p:txBody>
      </p:sp>
    </p:spTree>
    <p:extLst>
      <p:ext uri="{BB962C8B-B14F-4D97-AF65-F5344CB8AC3E}">
        <p14:creationId xmlns:p14="http://schemas.microsoft.com/office/powerpoint/2010/main" val="271556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3/6/2008 12:03:03 PM&quot;&gt;&lt;Slide id=&quot;335&quot; dur=&quot;.609375&quot;/&gt;&lt;Slide id=&quot;337&quot; dur=&quot;13.53516&quot;/&gt;&lt;Slide id=&quot;335&quot; dur=&quot;.765625&quot;/&gt;&lt;Slide id=&quot;337&quot; dur=&quot;4.699219&quot;/&gt;&lt;Slide id=&quot;312&quot; dur=&quot;2.902344&quot;/&gt;&lt;Slide id=&quot;313&quot; dur=&quot;7.195313&quot;/&gt;&lt;Slide id=&quot;316&quot; dur=&quot;10.69141&quot;/&gt;&lt;Slide id=&quot;317&quot; dur=&quot;1.734375&quot;/&gt;&lt;Slide id=&quot;336&quot; dur=&quot;1.703125&quot;/&gt;&lt;Slide id=&quot;338&quot; dur=&quot;1&quot;/&gt;&lt;/Timings&gt;&lt;/WMTools&gt;"/>
</p:tagLst>
</file>

<file path=ppt/theme/theme1.xml><?xml version="1.0" encoding="utf-8"?>
<a:theme xmlns:a="http://schemas.openxmlformats.org/drawingml/2006/main" name="2012_PPT_TEMPLATE Master Slide">
  <a:themeElements>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fontScheme name="Default Desig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a:defRPr sz="1600" dirty="0">
            <a:latin typeface="Arial" pitchFamily="34" charset="0"/>
            <a:cs typeface="Arial"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005DAA"/>
        </a:accent1>
        <a:accent2>
          <a:srgbClr val="CC0000"/>
        </a:accent2>
        <a:accent3>
          <a:srgbClr val="FFFFFF"/>
        </a:accent3>
        <a:accent4>
          <a:srgbClr val="000000"/>
        </a:accent4>
        <a:accent5>
          <a:srgbClr val="AAB6D2"/>
        </a:accent5>
        <a:accent6>
          <a:srgbClr val="B90000"/>
        </a:accent6>
        <a:hlink>
          <a:srgbClr val="4FAFFF"/>
        </a:hlink>
        <a:folHlink>
          <a:srgbClr val="009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16BE7AF4F5A84D99D12AFC100C8999" ma:contentTypeVersion="1" ma:contentTypeDescription="Create a new document." ma:contentTypeScope="" ma:versionID="2c4c3b94c5af89e1187f8cf81b1e62d2">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B518C5-B170-4C8A-9264-A024C3107C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CBFC9A-A7AE-49C2-BB5A-145C932F94FF}">
  <ds:schemaRefs>
    <ds:schemaRef ds:uri="http://schemas.microsoft.com/office/2006/documentManagement/types"/>
    <ds:schemaRef ds:uri="http://purl.org/dc/elements/1.1/"/>
    <ds:schemaRef ds:uri="http://schemas.microsoft.com/sharepoint/v3"/>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FB3C7E5F-25B0-473A-BDF7-EACF44B728F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1649</TotalTime>
  <Words>133</Words>
  <Application>Microsoft Office PowerPoint</Application>
  <PresentationFormat>On-screen Show (4:3)</PresentationFormat>
  <Paragraphs>30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Arial Narrow</vt:lpstr>
      <vt:lpstr>Tahoma</vt:lpstr>
      <vt:lpstr>2012_PPT_TEMPLATE Master Slide</vt:lpstr>
      <vt:lpstr>Provisioning C4I Systems with IoT Technology</vt:lpstr>
      <vt:lpstr>Discussion Topics</vt:lpstr>
      <vt:lpstr>IoT: Business Continuity and Crisis Management</vt:lpstr>
      <vt:lpstr>Consider Security when Integrating IoT</vt:lpstr>
      <vt:lpstr>PowerPoint Presentation</vt:lpstr>
    </vt:vector>
  </TitlesOfParts>
  <Company>Northrop Grumman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Papay, Michael L (ESS)</dc:creator>
  <cp:lastModifiedBy>Papay, Michael</cp:lastModifiedBy>
  <cp:revision>146</cp:revision>
  <dcterms:created xsi:type="dcterms:W3CDTF">2012-01-16T13:16:41Z</dcterms:created>
  <dcterms:modified xsi:type="dcterms:W3CDTF">2017-10-13T18:24:53Z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0x010100AE16BE7AF4F5A84D99D12AFC100C8999</vt:lpwstr>
  </property>
</Properties>
</file>