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SolUtion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combaTting</a:t>
            </a:r>
            <a:r>
              <a:rPr lang="en-US" dirty="0" smtClean="0"/>
              <a:t> cyber-terrorism </a:t>
            </a:r>
            <a:r>
              <a:rPr lang="en-US" dirty="0" smtClean="0"/>
              <a:t>and managing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Ahmed Aldammas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5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6923314" y="471495"/>
            <a:ext cx="2727520" cy="938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البعد القانونية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1024129" y="526412"/>
            <a:ext cx="5899185" cy="84890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تشريعات </a:t>
            </a:r>
            <a:r>
              <a:rPr kumimoji="0" lang="ar-SA" altLang="en-US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خاصة بالامن السيبراني </a:t>
            </a: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قابلة للتنفيذ</a:t>
            </a:r>
            <a:endParaRPr kumimoji="0" lang="ar-SA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923314" y="1434085"/>
            <a:ext cx="2727520" cy="7025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البعد التقني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16"/>
          <p:cNvSpPr>
            <a:spLocks noGrp="1" noChangeArrowheads="1"/>
          </p:cNvSpPr>
          <p:nvPr>
            <p:ph type="title"/>
          </p:nvPr>
        </p:nvSpPr>
        <p:spPr bwMode="auto">
          <a:xfrm>
            <a:off x="1024128" y="1416688"/>
            <a:ext cx="5899186" cy="77863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التدابير اللازمة للتصدي لنقاط الضعف في البرمجيات</a:t>
            </a:r>
            <a:r>
              <a:rPr lang="ar-SA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6923313" y="2219508"/>
            <a:ext cx="2727521" cy="731746"/>
          </a:xfrm>
          <a:prstGeom prst="roundRect">
            <a:avLst>
              <a:gd name="adj" fmla="val 16667"/>
            </a:avLst>
          </a:prstGeom>
          <a:solidFill>
            <a:srgbClr val="548DD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البعد التنظيمي</a:t>
            </a:r>
            <a:r>
              <a:rPr lang="en-GB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Organizational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1024128" y="2195323"/>
            <a:ext cx="5880135" cy="797278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خلق الهياكل والاستراتيجيات المساعدة على منع والكشف والرد على الهجمات الإلكترونية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1014603" y="3012715"/>
            <a:ext cx="5889660" cy="71745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وضع استراتيجيات لتحسين المعارف والخبرات من أجل تعزيز الأمن السيبراني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6923313" y="3004545"/>
            <a:ext cx="2727521" cy="69850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بناء القدرات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Building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923313" y="5269553"/>
            <a:ext cx="2727521" cy="843636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ar-SA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التشخيصية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ar-SA" sz="1600" dirty="0" smtClean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4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الهجمات </a:t>
            </a:r>
            <a:r>
              <a:rPr lang="ar-SA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الاستباقية</a:t>
            </a:r>
            <a:endParaRPr lang="en-U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Preventive Attack</a:t>
            </a:r>
            <a:endParaRPr lang="en-U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6923314" y="4531898"/>
            <a:ext cx="2727520" cy="6962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</a:t>
            </a:r>
            <a:r>
              <a:rPr lang="ar-SA" sz="20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التوعوية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6923313" y="3756345"/>
            <a:ext cx="2727521" cy="67727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التعاون الدولي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Int. Cooperation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1024128" y="3785915"/>
            <a:ext cx="5868377" cy="6477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استراتيجيات للتعاون بين الدول و الهيئات في مجال الأمن السيبراني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1043178" y="4527733"/>
            <a:ext cx="5880135" cy="697437"/>
          </a:xfrm>
          <a:prstGeom prst="roundRect">
            <a:avLst>
              <a:gd name="adj" fmla="val 16667"/>
            </a:avLst>
          </a:prstGeom>
          <a:solidFill>
            <a:srgbClr val="AF0DA3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وضع منهجية واضحة وفعالة لتوعية المجتمع بجميع شرائحة بمخاطر الامن السيبراني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AutoShape 20"/>
          <p:cNvSpPr>
            <a:spLocks noChangeArrowheads="1"/>
          </p:cNvSpPr>
          <p:nvPr/>
        </p:nvSpPr>
        <p:spPr bwMode="auto">
          <a:xfrm>
            <a:off x="1014603" y="5283847"/>
            <a:ext cx="5908710" cy="81029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التدابير اللازمة للقضاء أو تحجيم مصادر التهديد السيبرانية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 rot="16200000">
            <a:off x="8058103" y="2674340"/>
            <a:ext cx="4749282" cy="111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3600" dirty="0" smtClean="0">
                <a:solidFill>
                  <a:srgbClr val="0070C0"/>
                </a:solidFill>
              </a:rPr>
              <a:t>الأبعاد السبعة لاستراتيجية الامن السيبراني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90" y="0"/>
            <a:ext cx="8883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6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</TotalTime>
  <Words>111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Tw Cen MT</vt:lpstr>
      <vt:lpstr>Tw Cen MT Condensed</vt:lpstr>
      <vt:lpstr>Wingdings 3</vt:lpstr>
      <vt:lpstr>Integral</vt:lpstr>
      <vt:lpstr>SolUtion for combaTting cyber-terrorism and managing crisis</vt:lpstr>
      <vt:lpstr>التدابير اللازمة للتصدي لنقاط الضعف في البرمجيات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Aldammas</dc:creator>
  <cp:lastModifiedBy>Windows User</cp:lastModifiedBy>
  <cp:revision>9</cp:revision>
  <dcterms:created xsi:type="dcterms:W3CDTF">2017-10-18T16:01:57Z</dcterms:created>
  <dcterms:modified xsi:type="dcterms:W3CDTF">2017-10-19T07:08:39Z</dcterms:modified>
</cp:coreProperties>
</file>